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B80A-0D08-4A60-AF10-7796A58BB5CC}" type="datetimeFigureOut">
              <a:rPr lang="en-US" smtClean="0"/>
              <a:t>5/21/2012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71905-21A8-4B9D-BC04-BDB6993E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1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B80A-0D08-4A60-AF10-7796A58BB5CC}" type="datetimeFigureOut">
              <a:rPr lang="en-US" smtClean="0"/>
              <a:t>5/21/2012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1905-21A8-4B9D-BC04-BDB6993E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3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3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2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5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0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2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5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8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3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1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3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1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eaLnBrk="1" hangingPunct="1"/>
            <a:r>
              <a:rPr lang="en-US" sz="1600" b="1" smtClean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SUBMITTING QUESTIONS: OPEN CHAT</a:t>
            </a:r>
            <a:endParaRPr lang="en-US" sz="1600" b="1" smtClean="0">
              <a:solidFill>
                <a:schemeClr val="bg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01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4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2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2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1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457200" eaLnBrk="1" hangingPunct="1">
              <a:defRPr/>
            </a:pPr>
            <a:r>
              <a:rPr lang="en-US" sz="2400" b="1" cap="all" smtClean="0">
                <a:solidFill>
                  <a:srgbClr val="17375E"/>
                </a:solidFill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College Readiness Framework: </a:t>
            </a:r>
            <a:br>
              <a:rPr lang="en-US" sz="2400" b="1" cap="all" smtClean="0">
                <a:solidFill>
                  <a:srgbClr val="17375E"/>
                </a:solidFill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</a:br>
            <a:r>
              <a:rPr lang="en-US" sz="2400" b="1" cap="all" smtClean="0">
                <a:solidFill>
                  <a:srgbClr val="17375E"/>
                </a:solidFill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K-16 Continuum of Learning </a:t>
            </a:r>
            <a:endParaRPr lang="en-US" sz="2400" b="1" cap="all" dirty="0" smtClean="0">
              <a:solidFill>
                <a:srgbClr val="17375E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56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2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5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4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9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7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41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69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6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01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1600" b="1" smtClean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PRACTICE</a:t>
            </a:r>
            <a:endParaRPr lang="en-US" sz="1600" b="1" smtClean="0">
              <a:solidFill>
                <a:schemeClr val="bg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8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21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28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73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On-screen Show (4:3)</PresentationFormat>
  <Paragraphs>3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SUBMITTING QUESTIONS: OPEN CHAT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College Readiness Framework:  A K-16 Continuum of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kayres</dc:creator>
  <cp:lastModifiedBy>kayres</cp:lastModifiedBy>
  <cp:revision>1</cp:revision>
  <dcterms:created xsi:type="dcterms:W3CDTF">2012-05-21T21:04:25Z</dcterms:created>
  <dcterms:modified xsi:type="dcterms:W3CDTF">2012-05-21T21:04:25Z</dcterms:modified>
</cp:coreProperties>
</file>